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FDF7D-3CC6-4487-A9FE-00CC30E02A6B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FCD2-785F-4F60-ACEC-6684844A70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763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1FCD2-785F-4F60-ACEC-6684844A709A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84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91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79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4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531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73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41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9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1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4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377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09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5C9E-7037-4602-88E1-36348AC3F5DE}" type="datetimeFigureOut">
              <a:rPr lang="tr-TR" smtClean="0"/>
              <a:t>28.04.2023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E0058-707A-44DA-B990-46EA7781BB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21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YABANCI DİL EĞİTİM PLATFORMU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SİVAS İL MİLLİ EĞİTİM MÜDÜRLÜĞÜ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0" y="0"/>
            <a:ext cx="91440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2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548680"/>
            <a:ext cx="4402831" cy="5577483"/>
          </a:xfrm>
        </p:spPr>
        <p:txBody>
          <a:bodyPr>
            <a:normAutofit/>
          </a:bodyPr>
          <a:lstStyle/>
          <a:p>
            <a:r>
              <a:rPr lang="tr-TR" dirty="0" smtClean="0"/>
              <a:t>DİYALEKT eğitim platformu içerisinde yer alan ;</a:t>
            </a:r>
          </a:p>
          <a:p>
            <a:r>
              <a:rPr lang="tr-TR" dirty="0" smtClean="0"/>
              <a:t>DİYALEKT </a:t>
            </a:r>
            <a:r>
              <a:rPr lang="tr-TR" dirty="0"/>
              <a:t>KIDS, çocukların İngilizce öğrenme süreçlerini </a:t>
            </a:r>
            <a:r>
              <a:rPr lang="tr-TR" b="1" u="sng" dirty="0"/>
              <a:t>daha eğlenceli ve kolay </a:t>
            </a:r>
            <a:r>
              <a:rPr lang="tr-TR" dirty="0"/>
              <a:t>hale getirmek amacıyla tasarlanmış bir dijital eğitim platformudur. </a:t>
            </a:r>
          </a:p>
        </p:txBody>
      </p:sp>
      <p:pic>
        <p:nvPicPr>
          <p:cNvPr id="9218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28" y="3571665"/>
            <a:ext cx="4171572" cy="328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28" y="1"/>
            <a:ext cx="4171572" cy="35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8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4258816" cy="5577483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DİYALEKT KIDS, çocukların öğrenim materyalleri içinde kaybolmadan, eğlenceli ve heyecan verici bir şekilde İngilizce öğrenmelerini sağlayan etkileşimli öğrenim aktiviteleri ile doludur.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"/>
            <a:ext cx="44961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88" y="5661248"/>
            <a:ext cx="3054620" cy="118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4690864" cy="6408712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DİYALEKT KIDS,</a:t>
            </a:r>
            <a:r>
              <a:rPr lang="tr-TR" dirty="0"/>
              <a:t> öğrenim sürecinde farklı </a:t>
            </a:r>
            <a:r>
              <a:rPr lang="tr-TR" b="1" u="sng" dirty="0"/>
              <a:t>oyunlar, şarkılar, hikayeler ve öğrenme materyalleri</a:t>
            </a:r>
            <a:r>
              <a:rPr lang="tr-TR" dirty="0"/>
              <a:t> ile çocukların İngilizce dil becerilerinin geliştirilmesine katkıda bulunmaktadır.</a:t>
            </a:r>
          </a:p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685" y="5186795"/>
            <a:ext cx="3163460" cy="165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9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" y="0"/>
            <a:ext cx="9144000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251520" y="5157192"/>
            <a:ext cx="8219256" cy="10849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DİYALEKT, ile </a:t>
            </a:r>
            <a:r>
              <a:rPr lang="tr-TR" dirty="0" err="1" smtClean="0"/>
              <a:t>ingilizce</a:t>
            </a:r>
            <a:r>
              <a:rPr lang="tr-TR" dirty="0" smtClean="0"/>
              <a:t> öğrenmek artık çok daha kolay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40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YALEK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74567"/>
            <a:ext cx="5040560" cy="6783433"/>
          </a:xfrm>
        </p:spPr>
      </p:pic>
    </p:spTree>
    <p:extLst>
      <p:ext uri="{BB962C8B-B14F-4D97-AF65-F5344CB8AC3E}">
        <p14:creationId xmlns:p14="http://schemas.microsoft.com/office/powerpoint/2010/main" val="19139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28214"/>
            <a:ext cx="8173854" cy="5045201"/>
          </a:xfrm>
          <a:effectLst>
            <a:reflection stA="78000" endPos="65000" dist="50800" dir="5400000" sy="-100000" algn="bl" rotWithShape="0"/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4000" b="1" dirty="0" smtClean="0"/>
              <a:t>DİYALEKT ETKİNLİK FAALİYETLERİMİZ NELER OLMALI</a:t>
            </a:r>
          </a:p>
          <a:p>
            <a:pPr marL="0" indent="0">
              <a:buNone/>
            </a:pPr>
            <a:endParaRPr lang="tr-TR" sz="4000" b="1" dirty="0" smtClean="0"/>
          </a:p>
          <a:p>
            <a:pPr>
              <a:buFont typeface="Wingdings" pitchFamily="2" charset="2"/>
              <a:buChar char="Ø"/>
            </a:pPr>
            <a:r>
              <a:rPr lang="tr-TR" dirty="0"/>
              <a:t> Ö</a:t>
            </a:r>
            <a:r>
              <a:rPr lang="tr-TR" dirty="0" smtClean="0"/>
              <a:t>ğretmenlerin eğitim platformunu indirmeleri ve içeriği hakkında bilgi sahibi olmaları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Okullarımızda DİYALEKT tanıtım sunumlarının öğrencilere yapılması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Okullarımızın velilerimizi DİYALEKT eğitim platformu hakkında bilgilendirmesi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Öğretmenlerimizin , öğrencileri program kullanımı için teşvik etmesi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İngilizce öğretmenlerimizin akıllı tahtada DİYALEKT kullanımını örneklendirerek öğrencilere gösterimi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İngilizce öğretmenlerinin DİYALEKT eğitim platformundan öğrencileri ödevlendirmesi, takibini yapması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Okullarımızda yapılan faaliyetlerin sosyal medyada paylaşımı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2128215"/>
          </a:xfrm>
          <a:prstGeom prst="rect">
            <a:avLst/>
          </a:prstGeom>
          <a:ln>
            <a:noFill/>
          </a:ln>
          <a:effectLst>
            <a:reflection stA="87000" endPos="51000" dist="50800" dir="5400000" sy="-100000" algn="bl" rotWithShape="0"/>
          </a:effectLst>
          <a:extLst/>
        </p:spPr>
      </p:pic>
      <p:pic>
        <p:nvPicPr>
          <p:cNvPr id="6" name="Picture 2" descr="https://diyalekt.eba.gov.tr/static/media/kidslogo.79d1a2b65451dc156e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22" y="-1"/>
            <a:ext cx="4171572" cy="2276873"/>
          </a:xfrm>
          <a:prstGeom prst="rect">
            <a:avLst/>
          </a:prstGeom>
          <a:noFill/>
          <a:effectLst>
            <a:reflection stA="41000" endPos="51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836712"/>
            <a:ext cx="5482952" cy="4525963"/>
          </a:xfrm>
        </p:spPr>
        <p:txBody>
          <a:bodyPr>
            <a:normAutofit lnSpcReduction="10000"/>
          </a:bodyPr>
          <a:lstStyle/>
          <a:p>
            <a:r>
              <a:rPr lang="tr-TR" dirty="0"/>
              <a:t>Millî Eğitim Bakanlığı’nın seçkin dil uzmanları tarafından geliştirilen DİYALEKT, her yaş ve seviyedeki kullanıcıların İngilizce öğrenme süreçlerini eğlenceli bir şekilde kolaylaştırmak üzere tasarlanan bir dijital eğitim platformudur.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496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005064"/>
            <a:ext cx="3635896" cy="285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2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332656"/>
            <a:ext cx="3800475" cy="5793507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Kullanıcıların dil becerilerini geliştirmeleri için interaktif içerikleri, </a:t>
            </a:r>
            <a:endParaRPr lang="tr-TR" dirty="0" smtClean="0"/>
          </a:p>
          <a:p>
            <a:r>
              <a:rPr lang="tr-TR" dirty="0" smtClean="0"/>
              <a:t>Kullanım </a:t>
            </a:r>
            <a:r>
              <a:rPr lang="tr-TR" dirty="0"/>
              <a:t>kolaylığı ve hedef odaklı metodolojisi ile öne çıkmaktadır.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DİYALEKT</a:t>
            </a:r>
            <a:r>
              <a:rPr lang="tr-TR" dirty="0"/>
              <a:t>, İngilizce öğrenme sürecinde kullanıcıların seviyelerine uygun içerikler sunmak için </a:t>
            </a:r>
            <a:r>
              <a:rPr lang="tr-TR" u="sng" dirty="0"/>
              <a:t>Avrupa Dil Portföyü (ELP)</a:t>
            </a:r>
            <a:r>
              <a:rPr lang="tr-TR" dirty="0"/>
              <a:t> ve </a:t>
            </a:r>
            <a:r>
              <a:rPr lang="tr-TR" u="sng" dirty="0"/>
              <a:t>Avrupa Ortak Dil Referans Çerçevesi (CEFR) </a:t>
            </a:r>
            <a:r>
              <a:rPr lang="tr-TR" dirty="0"/>
              <a:t>standartlarına dayalı bir dil öğrenme sistematiği </a:t>
            </a:r>
            <a:r>
              <a:rPr lang="tr-TR" dirty="0" smtClean="0"/>
              <a:t>kullanmaktadır.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0"/>
            <a:ext cx="4886325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8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4618856" cy="5001419"/>
          </a:xfrm>
        </p:spPr>
        <p:txBody>
          <a:bodyPr/>
          <a:lstStyle/>
          <a:p>
            <a:r>
              <a:rPr lang="tr-TR" dirty="0"/>
              <a:t>Platform, </a:t>
            </a:r>
            <a:r>
              <a:rPr lang="tr-TR" b="1" dirty="0"/>
              <a:t>dinleme</a:t>
            </a:r>
            <a:r>
              <a:rPr lang="tr-TR" dirty="0"/>
              <a:t>, </a:t>
            </a:r>
            <a:r>
              <a:rPr lang="tr-TR" b="1" dirty="0"/>
              <a:t>okuma</a:t>
            </a:r>
            <a:r>
              <a:rPr lang="tr-TR" dirty="0"/>
              <a:t>, </a:t>
            </a:r>
            <a:r>
              <a:rPr lang="tr-TR" b="1" dirty="0"/>
              <a:t>konuşma</a:t>
            </a:r>
            <a:r>
              <a:rPr lang="tr-TR" dirty="0"/>
              <a:t> ve </a:t>
            </a:r>
            <a:r>
              <a:rPr lang="tr-TR" b="1" dirty="0"/>
              <a:t>yazma</a:t>
            </a:r>
            <a:r>
              <a:rPr lang="tr-TR" dirty="0"/>
              <a:t> gibi dört temel dil becerisini hedefleyen etkileşimli aktivitelerle kullanıcılarına İngilizce öğreniminde eşsiz bir deneyim sunmaktadır.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4067944" cy="328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5" y="764704"/>
            <a:ext cx="4248472" cy="5361459"/>
          </a:xfrm>
        </p:spPr>
        <p:txBody>
          <a:bodyPr/>
          <a:lstStyle/>
          <a:p>
            <a:r>
              <a:rPr lang="tr-TR" dirty="0"/>
              <a:t>DİYALEKT, kullanıcı dostu bir ara yüze sahip olup, öğrenim materyalleri kolayca erişilebilir ve anlaşılır bir şekilde </a:t>
            </a:r>
            <a:r>
              <a:rPr lang="tr-TR" u="sng" dirty="0" smtClean="0"/>
              <a:t>ücretsiz </a:t>
            </a:r>
            <a:r>
              <a:rPr lang="tr-TR" u="sng" smtClean="0"/>
              <a:t>olarak sunmaktadır</a:t>
            </a:r>
            <a:r>
              <a:rPr lang="tr-TR" u="sng" dirty="0" smtClean="0"/>
              <a:t>.</a:t>
            </a:r>
            <a:endParaRPr lang="tr-TR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98" y="0"/>
            <a:ext cx="49625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21" y="1412776"/>
            <a:ext cx="446180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7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4762872" cy="5217443"/>
          </a:xfrm>
        </p:spPr>
        <p:txBody>
          <a:bodyPr/>
          <a:lstStyle/>
          <a:p>
            <a:r>
              <a:rPr lang="tr-TR" dirty="0" smtClean="0"/>
              <a:t>DİYALEKT, </a:t>
            </a:r>
            <a:r>
              <a:rPr lang="tr-TR" u="sng" dirty="0" smtClean="0"/>
              <a:t>e-devlete </a:t>
            </a:r>
            <a:r>
              <a:rPr lang="tr-TR" u="sng" dirty="0"/>
              <a:t>kayıtlı tüm vatandaşlarımızın</a:t>
            </a:r>
            <a:r>
              <a:rPr lang="tr-TR" dirty="0"/>
              <a:t> kullanabileceği ve çok rahat bir şekilde İngilizceyi öğrenebileceği bir </a:t>
            </a:r>
            <a:r>
              <a:rPr lang="tr-TR" dirty="0" smtClean="0"/>
              <a:t>platformdur.</a:t>
            </a:r>
          </a:p>
          <a:p>
            <a:r>
              <a:rPr lang="tr-TR" dirty="0" smtClean="0"/>
              <a:t>Bilgisayar, </a:t>
            </a:r>
            <a:r>
              <a:rPr lang="tr-TR" dirty="0" err="1" smtClean="0"/>
              <a:t>ios</a:t>
            </a:r>
            <a:r>
              <a:rPr lang="tr-TR" dirty="0" smtClean="0"/>
              <a:t> ve </a:t>
            </a:r>
            <a:r>
              <a:rPr lang="tr-TR" dirty="0" err="1" smtClean="0"/>
              <a:t>andorid</a:t>
            </a:r>
            <a:r>
              <a:rPr lang="tr-TR" dirty="0" smtClean="0"/>
              <a:t> için indirilebilir bir eğitim uygulamasıdır.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58" y="3645024"/>
            <a:ext cx="3853842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58" y="0"/>
            <a:ext cx="385384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2267744" cy="9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73" y="5877272"/>
            <a:ext cx="3038475" cy="97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20688"/>
            <a:ext cx="4762872" cy="5505475"/>
          </a:xfrm>
        </p:spPr>
        <p:txBody>
          <a:bodyPr>
            <a:normAutofit/>
          </a:bodyPr>
          <a:lstStyle/>
          <a:p>
            <a:r>
              <a:rPr lang="tr-TR" dirty="0" smtClean="0"/>
              <a:t>DİYALEKT kullanıcıları </a:t>
            </a:r>
            <a:r>
              <a:rPr lang="tr-TR" dirty="0"/>
              <a:t>uygulama içindeki </a:t>
            </a:r>
            <a:r>
              <a:rPr lang="tr-TR" b="1" u="sng" dirty="0"/>
              <a:t>ilerleme durumlarını takip edebilir</a:t>
            </a:r>
            <a:r>
              <a:rPr lang="tr-TR" dirty="0"/>
              <a:t> ve öğrenim sürecindeki </a:t>
            </a:r>
            <a:r>
              <a:rPr lang="tr-TR" b="1" u="sng" dirty="0"/>
              <a:t>zayıf noktalarını belirleyerek</a:t>
            </a:r>
            <a:r>
              <a:rPr lang="tr-TR" dirty="0"/>
              <a:t>, gerekli konulara odaklanarak İngilizce öğrenme süreçlerine katkıda </a:t>
            </a:r>
            <a:r>
              <a:rPr lang="tr-TR" dirty="0" smtClean="0"/>
              <a:t>bulunabilirler.</a:t>
            </a:r>
            <a:endParaRPr lang="tr-TR" dirty="0"/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49" y="3429000"/>
            <a:ext cx="4008686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849" y="0"/>
            <a:ext cx="3986443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2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4402832" cy="564949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DİYALEKT, başlangıç </a:t>
            </a:r>
            <a:r>
              <a:rPr lang="tr-TR" dirty="0"/>
              <a:t>seviyesinden ileri seviyelere kadar çeşitli eğitim etkinlikleri içeren uygulama, her seviyede kullanıcının ihtiyaçlarına cevap </a:t>
            </a:r>
            <a:r>
              <a:rPr lang="tr-TR" dirty="0" smtClean="0"/>
              <a:t>verirken, gün içerisinde ayırılacak kısa bir zamanla dil öğrenimine katkıda bulunmaktadır.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2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404664"/>
            <a:ext cx="4700355" cy="5721500"/>
          </a:xfrm>
        </p:spPr>
        <p:txBody>
          <a:bodyPr/>
          <a:lstStyle/>
          <a:p>
            <a:r>
              <a:rPr lang="tr-TR" dirty="0" smtClean="0"/>
              <a:t>DİYALEKT, kolay erişimi olan bir eğitim platformudur.</a:t>
            </a:r>
          </a:p>
          <a:p>
            <a:r>
              <a:rPr lang="tr-TR" dirty="0" smtClean="0"/>
              <a:t>EBA üzerinden veya e-devlet üzerinden giriş yapılabilir.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b="1" dirty="0"/>
              <a:t>d</a:t>
            </a:r>
            <a:r>
              <a:rPr lang="tr-TR" b="1" dirty="0" smtClean="0"/>
              <a:t>iyalekt.eba.gov.tr</a:t>
            </a:r>
            <a:endParaRPr lang="tr-T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56" y="3284984"/>
            <a:ext cx="398644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57" y="1"/>
            <a:ext cx="3986443" cy="347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2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386</Words>
  <Application>Microsoft Office PowerPoint</Application>
  <PresentationFormat>Ekran Gösterisi (4:3)</PresentationFormat>
  <Paragraphs>33</Paragraphs>
  <Slides>15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DİYALEKT, ile ingilizce öğrenmek artık çok daha kolay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SuleymanERDOGAN</dc:creator>
  <cp:lastModifiedBy>EmineKARAMUKLU</cp:lastModifiedBy>
  <cp:revision>28</cp:revision>
  <dcterms:created xsi:type="dcterms:W3CDTF">2023-04-26T11:40:16Z</dcterms:created>
  <dcterms:modified xsi:type="dcterms:W3CDTF">2023-04-28T13:08:04Z</dcterms:modified>
</cp:coreProperties>
</file>